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5D2DDE-7881-4D8A-AA53-3FF6C3360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F582BD-45FA-49B8-8B0A-303677FCF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688193-8C4D-4D90-A6A6-35C4F9AC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50AA99-C717-43F8-9730-F0F41C7E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38AAF-9314-4288-86A1-723C70D1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0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A4AD1-6CD7-42A8-98FE-4E375B47D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B3759B-A338-4796-BEE1-D717A4B59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2E4C97-2EB6-4D03-B036-19075ECDF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0D7D1-88E9-4EC1-A668-4DA10BA0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345FEB-C9EF-4020-9D38-60A5870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A351630-46D0-4FAE-ABE4-D0AF16E86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4A5332-65C7-40C7-8268-9512C4092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05BC29-8812-4EF7-87F0-6AAF0989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DB728E-3799-40ED-BFA4-ED4928F29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FB40FB-1198-47A1-9D33-BF04F841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36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CE1B8-B44D-4F6E-9464-BA0F9C54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EC55C9-241F-47C0-BF73-4668B2E63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EA9A5E-BF4A-42B8-8ABB-B84A55DC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482F28-6047-4963-9C8E-A2168DCC7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16C235-29ED-4214-8351-242766B6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48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CB9DE-4D85-43B7-BB84-B9D246B9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13BF77-6021-485D-A719-CCEA00B62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85C1D-BED2-41CA-B242-D1FF727B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A45D2-0FE0-4607-BC86-39970A2C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20D2B-34EA-4A8D-88B2-C56A4F8A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99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A0D04-20E5-48C0-B496-AA66D9DA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ABDB2F-375C-40FD-8C02-0A57EC0A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84E1EE-48FE-462D-B2A7-AC8106272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6BF17F-22CC-4DF3-9677-A6936318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1A80D5-29F5-4949-8058-3043C0E7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95176D-0AB1-4CBD-A016-3303093E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69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F85C2-A9BC-40E1-9F1D-3E93A221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F8D3F4-DF9F-4A75-9B04-4DA8B6AE4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559316-783C-4A28-B30F-E48507CCC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450099-DED3-4984-9803-7CB49D7AB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68EB9DC-06DE-40A6-B95D-806C8BDB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B89813-3366-4DA0-A530-589308477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CB5F42-CC2A-47B9-A1F0-6C830C64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9FA1C3-4275-4469-94CD-A6F10D7D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22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D3F50-3D10-4635-B36E-5055652D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28E8BC-365A-4575-BF5F-7237DFF0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E127A1-63B8-4CB0-BC24-F2A102FF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E74939-9DB4-4BC2-8C06-B873A5C6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BFBD55-CDBB-48D6-AC04-5CB3F8B7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FBE059-BBB7-4485-9A3F-D4E38E38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EC5258-B91B-46B7-95AE-54828E301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71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CEE94-1FFD-47E1-9491-7790DC34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DBD762-A34C-4A05-95E6-B2BDD6D55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CD0A4F-494F-49B1-A742-2D8F442CB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A747AD-1612-42F5-AE2D-A14FD4C3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2D3574-874A-4E84-95E1-1A404103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BB879-2D8A-4DB0-82FE-4826E34A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9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66FFB-9E65-45E2-995F-20AFBABE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812EC3-29C4-47F1-9341-917A5D65D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E1C1F7-99C5-44C5-BCC7-0030C58EA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E23456-27F4-4EB6-A047-B68F3109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FC45FD-BF55-4527-92D7-8DC94021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5467F1-8F06-4BEC-8D28-1C7D1B98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8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AE40B1-110F-4500-AD92-AACD5C99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225F0B-C2B6-44D9-850D-DF9295F6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53C72-4567-40ED-8CE2-31C6F5176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A929F-79BC-4474-A2E8-A84AE7EC5F4E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7EE73-5C43-42EC-B163-99D6B770A1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1207C6-E67C-4721-ABC2-38D44AD96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54B8-1967-4461-8297-1B4328759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1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3A9C7-D163-4665-B8C3-9E8FC4C08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16" y="516048"/>
            <a:ext cx="11534116" cy="841971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265008-A658-40E1-879E-47E60B9A1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074" y="117695"/>
            <a:ext cx="9051249" cy="841971"/>
          </a:xfrm>
        </p:spPr>
        <p:txBody>
          <a:bodyPr>
            <a:normAutofit lnSpcReduction="10000"/>
          </a:bodyPr>
          <a:lstStyle/>
          <a:p>
            <a:r>
              <a:rPr lang="en-US" altLang="ja-JP" dirty="0" err="1"/>
              <a:t>d</a:t>
            </a:r>
            <a:r>
              <a:rPr kumimoji="1" lang="en-US" altLang="ja-JP" dirty="0" err="1"/>
              <a:t>viout</a:t>
            </a:r>
            <a:r>
              <a:rPr kumimoji="1" lang="ja-JP" altLang="en-US" dirty="0"/>
              <a:t>を使って </a:t>
            </a:r>
            <a:r>
              <a:rPr kumimoji="1" lang="en-US" altLang="ja-JP" dirty="0"/>
              <a:t>:</a:t>
            </a:r>
            <a:r>
              <a:rPr lang="ja-JP" altLang="en-US" dirty="0"/>
              <a:t> </a:t>
            </a:r>
            <a:r>
              <a:rPr kumimoji="1" lang="en-US" altLang="ja-JP" dirty="0" err="1"/>
              <a:t>TeX</a:t>
            </a:r>
            <a:r>
              <a:rPr kumimoji="1" lang="ja-JP" altLang="en-US" dirty="0"/>
              <a:t>原稿 →</a:t>
            </a:r>
            <a:r>
              <a:rPr kumimoji="1" lang="en-US" altLang="ja-JP" dirty="0"/>
              <a:t> </a:t>
            </a:r>
            <a:r>
              <a:rPr lang="en-US" altLang="ja-JP" dirty="0"/>
              <a:t>dvi</a:t>
            </a:r>
            <a:r>
              <a:rPr lang="ja-JP" altLang="en-US" dirty="0"/>
              <a:t>ファイル →</a:t>
            </a:r>
            <a:r>
              <a:rPr lang="en-US" altLang="ja-JP" dirty="0"/>
              <a:t> </a:t>
            </a:r>
            <a:r>
              <a:rPr kumimoji="1" lang="en-US" altLang="ja-JP" dirty="0"/>
              <a:t>PowerPoint</a:t>
            </a:r>
          </a:p>
          <a:p>
            <a:r>
              <a:rPr kumimoji="1" lang="en-US" altLang="ja-JP" dirty="0" err="1"/>
              <a:t>dviout</a:t>
            </a:r>
            <a:r>
              <a:rPr kumimoji="1" lang="en-US" altLang="ja-JP" dirty="0"/>
              <a:t> : File </a:t>
            </a:r>
            <a:r>
              <a:rPr lang="ja-JP" altLang="en-US" dirty="0"/>
              <a:t>→ </a:t>
            </a:r>
            <a:r>
              <a:rPr lang="en-US" altLang="ja-JP" dirty="0"/>
              <a:t>Save as image </a:t>
            </a:r>
            <a:r>
              <a:rPr lang="ja-JP" altLang="en-US" dirty="0"/>
              <a:t>→ </a:t>
            </a:r>
            <a:r>
              <a:rPr lang="en-US" altLang="ja-JP" dirty="0"/>
              <a:t>EMF in clipboard </a:t>
            </a:r>
            <a:r>
              <a:rPr lang="ja-JP" altLang="en-US" dirty="0"/>
              <a:t>↑</a:t>
            </a:r>
            <a:endParaRPr kumimoji="1"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B2A47A1-1802-4C17-8429-39A9A8E49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421" y="739302"/>
            <a:ext cx="9365833" cy="62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1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利雄 大島</dc:creator>
  <cp:lastModifiedBy>利雄 大島</cp:lastModifiedBy>
  <cp:revision>6</cp:revision>
  <dcterms:created xsi:type="dcterms:W3CDTF">2020-04-24T05:10:29Z</dcterms:created>
  <dcterms:modified xsi:type="dcterms:W3CDTF">2020-04-24T12:11:12Z</dcterms:modified>
</cp:coreProperties>
</file>